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3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5412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69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1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21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223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000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66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96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73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678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0F0B2-DC44-4D7F-B9BC-23EB46679998}" type="datetimeFigureOut">
              <a:rPr lang="ko-KR" altLang="en-US" smtClean="0"/>
              <a:t>2020-05-25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93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5FAA7AA-DAD4-43CA-90AD-FC06A8A37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76" y="182144"/>
            <a:ext cx="9482448" cy="649371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BD6117E-0F5D-403D-B4D6-67137D659662}"/>
              </a:ext>
            </a:extLst>
          </p:cNvPr>
          <p:cNvSpPr/>
          <p:nvPr/>
        </p:nvSpPr>
        <p:spPr>
          <a:xfrm>
            <a:off x="7139031" y="302004"/>
            <a:ext cx="352338" cy="2768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6EC2D14-6D33-4C9D-B748-3156EB69EFE2}"/>
              </a:ext>
            </a:extLst>
          </p:cNvPr>
          <p:cNvSpPr/>
          <p:nvPr/>
        </p:nvSpPr>
        <p:spPr>
          <a:xfrm>
            <a:off x="6467912" y="771787"/>
            <a:ext cx="2332139" cy="4026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/>
              <a:t>기타 선택</a:t>
            </a:r>
          </a:p>
        </p:txBody>
      </p:sp>
    </p:spTree>
    <p:extLst>
      <p:ext uri="{BB962C8B-B14F-4D97-AF65-F5344CB8AC3E}">
        <p14:creationId xmlns:p14="http://schemas.microsoft.com/office/powerpoint/2010/main" val="3151319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B37F791-A6B6-4D00-AECC-CED1256CF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113"/>
            <a:ext cx="9906000" cy="5477774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749099DB-37E1-48EC-A326-3115A1449AB0}"/>
              </a:ext>
            </a:extLst>
          </p:cNvPr>
          <p:cNvSpPr/>
          <p:nvPr/>
        </p:nvSpPr>
        <p:spPr>
          <a:xfrm>
            <a:off x="0" y="1862357"/>
            <a:ext cx="1593908" cy="2768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8AA513E-8FE7-41CD-8624-8E1B7612F993}"/>
              </a:ext>
            </a:extLst>
          </p:cNvPr>
          <p:cNvSpPr/>
          <p:nvPr/>
        </p:nvSpPr>
        <p:spPr>
          <a:xfrm>
            <a:off x="2466363" y="2936147"/>
            <a:ext cx="1593908" cy="2768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69DC9BE-6BA3-4C28-9FBC-05D728415B23}"/>
              </a:ext>
            </a:extLst>
          </p:cNvPr>
          <p:cNvSpPr/>
          <p:nvPr/>
        </p:nvSpPr>
        <p:spPr>
          <a:xfrm>
            <a:off x="8103765" y="3707935"/>
            <a:ext cx="536896" cy="2768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AE4D20-916C-470F-AD35-401DDAFAEE51}"/>
              </a:ext>
            </a:extLst>
          </p:cNvPr>
          <p:cNvSpPr/>
          <p:nvPr/>
        </p:nvSpPr>
        <p:spPr>
          <a:xfrm>
            <a:off x="302004" y="1410458"/>
            <a:ext cx="2332139" cy="4026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500" b="1"/>
              <a:t>1. </a:t>
            </a:r>
            <a:r>
              <a:rPr lang="ko-KR" altLang="en-US" sz="1500" b="1"/>
              <a:t>기타 보고서 제출 선택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C3E1A7-DACD-4952-AAA1-B6C72175F823}"/>
              </a:ext>
            </a:extLst>
          </p:cNvPr>
          <p:cNvSpPr/>
          <p:nvPr/>
        </p:nvSpPr>
        <p:spPr>
          <a:xfrm>
            <a:off x="3632434" y="2533475"/>
            <a:ext cx="4228051" cy="4026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500" b="1"/>
              <a:t>2. </a:t>
            </a:r>
            <a:r>
              <a:rPr lang="ko-KR" altLang="en-US" sz="1500" b="1"/>
              <a:t>보고서유형 </a:t>
            </a:r>
            <a:r>
              <a:rPr lang="en-US" altLang="ko-KR" sz="1500" b="1"/>
              <a:t>: 3</a:t>
            </a:r>
            <a:r>
              <a:rPr lang="ko-KR" altLang="en-US" sz="1500" b="1"/>
              <a:t>차 계획기간 할당계획 기초자료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537E3ED-F448-434D-8833-95410E70443B}"/>
              </a:ext>
            </a:extLst>
          </p:cNvPr>
          <p:cNvSpPr/>
          <p:nvPr/>
        </p:nvSpPr>
        <p:spPr>
          <a:xfrm>
            <a:off x="8640662" y="2533475"/>
            <a:ext cx="864066" cy="4026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500" b="1"/>
              <a:t>3. </a:t>
            </a:r>
            <a:r>
              <a:rPr lang="ko-KR" altLang="en-US" sz="1500" b="1"/>
              <a:t>조회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34E3F0B-BFF7-4EFB-B263-A14DBB20E8D5}"/>
              </a:ext>
            </a:extLst>
          </p:cNvPr>
          <p:cNvSpPr/>
          <p:nvPr/>
        </p:nvSpPr>
        <p:spPr>
          <a:xfrm>
            <a:off x="9137707" y="2936147"/>
            <a:ext cx="536896" cy="2768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095D859-8A7F-4D8C-B885-FE8C4BE9B7F3}"/>
              </a:ext>
            </a:extLst>
          </p:cNvPr>
          <p:cNvSpPr/>
          <p:nvPr/>
        </p:nvSpPr>
        <p:spPr>
          <a:xfrm>
            <a:off x="7617204" y="4094816"/>
            <a:ext cx="2288795" cy="4026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500" b="1"/>
              <a:t>4. </a:t>
            </a:r>
            <a:r>
              <a:rPr lang="ko-KR" altLang="en-US" sz="1500" b="1"/>
              <a:t>검토문서 다운로드</a:t>
            </a:r>
          </a:p>
        </p:txBody>
      </p:sp>
    </p:spTree>
    <p:extLst>
      <p:ext uri="{BB962C8B-B14F-4D97-AF65-F5344CB8AC3E}">
        <p14:creationId xmlns:p14="http://schemas.microsoft.com/office/powerpoint/2010/main" val="53517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A67EA9C-E02F-48E2-8A6E-F69A32B8B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60" y="285051"/>
            <a:ext cx="7267575" cy="27813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E3DD7E2-045B-4364-B1A1-92E13011C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169" y="2481219"/>
            <a:ext cx="2938957" cy="408963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9B12D05-B4EA-462E-B0C8-18090BBBF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493" y="2684477"/>
            <a:ext cx="5405732" cy="137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6180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1C406C30-685F-4132-9A26-55964B5B5B01}" vid="{E518DA7B-1320-4EFF-98A5-E9BC59A806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</TotalTime>
  <Words>24</Words>
  <Application>Microsoft Office PowerPoint</Application>
  <PresentationFormat>A4 용지(210x297mm)</PresentationFormat>
  <Paragraphs>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맑은 고딕</vt:lpstr>
      <vt:lpstr>Default Theme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Administrator</cp:lastModifiedBy>
  <cp:revision>3</cp:revision>
  <dcterms:created xsi:type="dcterms:W3CDTF">2020-05-25T05:28:14Z</dcterms:created>
  <dcterms:modified xsi:type="dcterms:W3CDTF">2020-05-25T05:40:11Z</dcterms:modified>
</cp:coreProperties>
</file>